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oper Black" panose="0208090404030B020404" pitchFamily="18" charset="77"/>
      <p:regular r:id="rId14"/>
      <p:bold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2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673191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Express Eats: A Recipe Blog Website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445913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Express Eats is a new website that provides recipes, culinary tips, and a vibrant food community. The website is designed to be user-friendly, visually appealing, and packed with delicious content.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D44E6-4522-A246-A80E-CF0AA276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200" y="7772400"/>
            <a:ext cx="299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801779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About Express Eats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4095274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Express Eats is a recipe blog website dedicated to sharing exciting and simple recipes for everyday cooking. It's designed to help home cooks of all skill levels.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623929" y="4095274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blog features a diverse range of recipes from around the world, covering everything from appetizers and desserts to main courses and snacks.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CED5F-92DA-F546-A573-CDA5E7E8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3200" y="7654636"/>
            <a:ext cx="299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939052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Technology Stack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3288149"/>
            <a:ext cx="431840" cy="431840"/>
          </a:xfrm>
          <a:prstGeom prst="roundRect">
            <a:avLst>
              <a:gd name="adj" fmla="val 8574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542455" y="32881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42455" y="3786783"/>
            <a:ext cx="290619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structuring the content and layout of the website.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288149"/>
            <a:ext cx="431840" cy="431840"/>
          </a:xfrm>
          <a:prstGeom prst="roundRect">
            <a:avLst>
              <a:gd name="adj" fmla="val 8574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5374124" y="32881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74124" y="3786783"/>
            <a:ext cx="290619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styling the website to make it visually appealing and user-friendly.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421749"/>
            <a:ext cx="431840" cy="431840"/>
          </a:xfrm>
          <a:prstGeom prst="roundRect">
            <a:avLst>
              <a:gd name="adj" fmla="val 8574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1542455" y="542174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42455" y="5920383"/>
            <a:ext cx="673774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adding interactivity and features to the website.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07125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Engaging Content 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002036"/>
            <a:ext cx="6266259" cy="3872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6183273"/>
            <a:ext cx="303895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High-Quality Recipes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63798" y="6681907"/>
            <a:ext cx="626625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recipe is carefully crafted and tested to ensure it's delicious and easy to follow.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223" y="2002036"/>
            <a:ext cx="6266378" cy="38728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183392"/>
            <a:ext cx="368069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Step-by-Step Instructions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00223" y="6682026"/>
            <a:ext cx="626637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and concise step-by-step instructions to guide users through the process.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8663A-9BEF-7B44-BC50-D9DC26595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3110" y="7772400"/>
            <a:ext cx="29972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30618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Plans and Roadmap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218724" y="2903339"/>
            <a:ext cx="30480" cy="4195524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1481137" y="3443407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956310" y="318099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1169670" y="3290292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91514" y="3150156"/>
            <a:ext cx="568868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with social media platforms to increase engagement and reach a wider audience.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481137" y="4924187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</p:sp>
      <p:sp>
        <p:nvSpPr>
          <p:cNvPr id="10" name="Shape 7"/>
          <p:cNvSpPr/>
          <p:nvPr/>
        </p:nvSpPr>
        <p:spPr>
          <a:xfrm>
            <a:off x="956310" y="466177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1136333" y="4771073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591514" y="4630936"/>
            <a:ext cx="568868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Development of mobile apps to enhance accessibility and user experience for on-the-go cooking.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481137" y="6404967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</p:sp>
      <p:sp>
        <p:nvSpPr>
          <p:cNvPr id="14" name="Shape 11"/>
          <p:cNvSpPr/>
          <p:nvPr/>
        </p:nvSpPr>
        <p:spPr>
          <a:xfrm>
            <a:off x="956310" y="614255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5" name="Text 12"/>
          <p:cNvSpPr/>
          <p:nvPr/>
        </p:nvSpPr>
        <p:spPr>
          <a:xfrm>
            <a:off x="1135975" y="6251853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591514" y="6111716"/>
            <a:ext cx="568868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Expanding the recipe library to include more diverse cuisines and dietary preferences.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85389-070D-7941-DD11-AEF43A5A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9" y="1377738"/>
            <a:ext cx="6265718" cy="2737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66C21-E61E-CC08-70FF-E6AC93671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482" y="1377739"/>
            <a:ext cx="6265718" cy="2737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49DD0-09C7-3FC4-581B-889163F0E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29" y="4416136"/>
            <a:ext cx="6265719" cy="2867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F216C-DEC0-A531-901D-902C6833A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731" y="4416136"/>
            <a:ext cx="6265718" cy="28678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44D2ED-87A0-F0E5-74FD-0678D3B7703C}"/>
              </a:ext>
            </a:extLst>
          </p:cNvPr>
          <p:cNvSpPr/>
          <p:nvPr/>
        </p:nvSpPr>
        <p:spPr>
          <a:xfrm>
            <a:off x="1517073" y="820882"/>
            <a:ext cx="10463645" cy="4052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94FC2-9144-180E-4364-65480C1D2785}"/>
              </a:ext>
            </a:extLst>
          </p:cNvPr>
          <p:cNvSpPr txBox="1"/>
          <p:nvPr/>
        </p:nvSpPr>
        <p:spPr>
          <a:xfrm>
            <a:off x="4400549" y="826017"/>
            <a:ext cx="939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ooper Black" panose="0208090404030B020404" pitchFamily="18" charset="0"/>
              </a:rPr>
              <a:t>SNAPSHOTS    OF    THE     WEBSITE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351BE-758D-A147-9DF6-D4D86F789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3200" y="7772400"/>
            <a:ext cx="299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10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38688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910132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Express Eats aims to be a leading destination for home cooks, providing a user-friendly platform for discovering, sharing, and enjoying delicious recipes. The website will continue to grow and evolve, offering exciting new features and content.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271</Words>
  <Application>Microsoft Macintosh PowerPoint</Application>
  <PresentationFormat>Custom</PresentationFormat>
  <Paragraphs>33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Montserrat Bold</vt:lpstr>
      <vt:lpstr>Source Sans Pro</vt:lpstr>
      <vt:lpstr>Cooper Black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 User</cp:lastModifiedBy>
  <cp:revision>3</cp:revision>
  <dcterms:created xsi:type="dcterms:W3CDTF">2024-12-25T22:29:16Z</dcterms:created>
  <dcterms:modified xsi:type="dcterms:W3CDTF">2024-12-26T05:16:13Z</dcterms:modified>
</cp:coreProperties>
</file>